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2C6886-48D6-4F44-6796-2F4A12BF0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5F0779-3C5B-6303-9D6A-0CE8D5299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3469D9-1E75-D4E7-2AE3-40488F921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54E42-64CD-448B-89F7-50A847B156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1423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4FCED1-142D-A38A-910F-618A26C49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AFB33D-1F1A-AB0B-FC66-0DDBEACB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CBE164-07CF-FAB9-2677-349784E04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A9562-C876-452A-BAF0-11C1591F90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4601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FD6777-CE99-B203-B9BB-2E536D1FF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A764E0-0609-B75E-6F38-5A4710C2F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9C4132-EE42-0FB1-1977-32BBA8A77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751F3-410B-4314-8F52-6BF7BC2B8D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5979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2A98EB-CCDA-E8E8-A3FC-5934A4E5D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9CFCA3-4C08-2252-A100-35C7E3BAA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1D504D-239E-B1EF-33CD-086A3DD2A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E7268-42FD-4CA1-941C-C779982D6E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1065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F4C9FC-4881-9762-C84C-C75E83519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3FAA11-2805-D7AF-1DBE-CB88D1A8B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E6E47A-D558-F1CA-65D6-C4E8207AF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06113-7490-4054-A2D0-FB59989BFF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924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97B0D51-1E34-EF78-CFB0-D0BE9F2A5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457591A-DD61-EC4E-5FDD-0A62689B1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158DFF3-1C05-532F-EE8E-DF9D53E32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D69AB-8281-4C84-A7F4-19C9B5110D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0447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E7670C8-B1C2-D77C-DC4E-7939631CB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D7A198A-7219-AC0D-6D50-AD0F8CD47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6D648EF-4577-DBD7-79D8-2B66A463D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E2A62-0269-419E-856E-1BE56F9D0A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264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D6D0251-9F4B-04C6-24B0-AECA62C12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CD797C0-402D-6843-820A-816404789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8F593EE-584E-532A-65F5-9E556B8C6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2D1C4-669D-4A48-BB7F-1CDC437F26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3273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AFA9492-9796-BDD3-0B4B-A73F5DC08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C124202-0F5F-520D-021A-01B7A6689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08AF8B7-6D47-E44D-6824-EA1E8436A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BD6BD-7F06-4C4C-BF6E-5BD4BD3ACF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3509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9D29A50-ACD3-E552-73B8-55DAE5564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3B74C38-1815-A38D-D733-92A5AC129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24AA7A0-7F05-38FF-11F7-54EE9CD76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665FD-C395-40A2-8623-25D79E8FB2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1313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924FCF2-C029-07DB-C4AF-5ABC3EDDD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2E6FF43-AE70-3611-128D-E91EEC33C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3B120B5-6257-C78C-FF8B-81615A271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227EB-3FC7-4B74-9075-476730D71C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393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2329F27-59C1-0F95-C5B0-07190B063E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6E90DD3-1436-C178-EB00-4027B444BB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478FFE-8D79-1ACC-2E6B-E773B26252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675BCE-93A1-3AE5-6650-C971A7D98F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8A3DE8-7710-26DE-424A-11BA00DEAE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10CC4F-95DB-404C-AB61-6CDA18E946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773DAA9-4A8E-0E20-1D39-524F4A9D9C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6832"/>
            <a:ext cx="9144000" cy="3024336"/>
          </a:xfrm>
        </p:spPr>
        <p:txBody>
          <a:bodyPr/>
          <a:lstStyle/>
          <a:p>
            <a:r>
              <a:rPr lang="en-US" altLang="en-US" sz="4000" dirty="0">
                <a:cs typeface="Times New Roman" panose="02020603050405020304" pitchFamily="18" charset="0"/>
              </a:rPr>
              <a:t>For I’m building a people of power</a:t>
            </a:r>
            <a:br>
              <a:rPr lang="en-US" altLang="en-US" sz="4000" dirty="0">
                <a:cs typeface="Times New Roman" panose="02020603050405020304" pitchFamily="18" charset="0"/>
              </a:rPr>
            </a:br>
            <a:r>
              <a:rPr lang="en-US" altLang="en-US" sz="4000" dirty="0">
                <a:cs typeface="Times New Roman" panose="02020603050405020304" pitchFamily="18" charset="0"/>
              </a:rPr>
              <a:t>And I’m making a people of praise</a:t>
            </a:r>
            <a:br>
              <a:rPr lang="en-US" altLang="en-US" sz="4000" dirty="0">
                <a:cs typeface="Times New Roman" panose="02020603050405020304" pitchFamily="18" charset="0"/>
              </a:rPr>
            </a:br>
            <a:r>
              <a:rPr lang="en-US" altLang="en-US" sz="4000" dirty="0">
                <a:cs typeface="Times New Roman" panose="02020603050405020304" pitchFamily="18" charset="0"/>
              </a:rPr>
              <a:t>That will move through this land by my Spirit</a:t>
            </a:r>
            <a:br>
              <a:rPr lang="en-US" altLang="en-US" sz="4000" dirty="0">
                <a:cs typeface="Times New Roman" panose="02020603050405020304" pitchFamily="18" charset="0"/>
              </a:rPr>
            </a:br>
            <a:r>
              <a:rPr lang="en-US" altLang="en-US" sz="4000" dirty="0">
                <a:cs typeface="Times New Roman" panose="02020603050405020304" pitchFamily="18" charset="0"/>
              </a:rPr>
              <a:t>And will glorify my precious name</a:t>
            </a:r>
            <a:endParaRPr lang="en-US" altLang="en-US" sz="4400" dirty="0">
              <a:cs typeface="Times New Roman" panose="02020603050405020304" pitchFamily="18" charset="0"/>
            </a:endParaRPr>
          </a:p>
        </p:txBody>
      </p:sp>
      <p:sp>
        <p:nvSpPr>
          <p:cNvPr id="2051" name="Text Box 4">
            <a:extLst>
              <a:ext uri="{FF2B5EF4-FFF2-40B4-BE49-F238E27FC236}">
                <a16:creationId xmlns:a16="http://schemas.microsoft.com/office/drawing/2014/main" id="{F1AB7E1B-33AC-8836-CE41-9D4036986F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0"/>
            <a:ext cx="9144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i="1">
                <a:solidFill>
                  <a:schemeClr val="bg1"/>
                </a:solidFill>
                <a:latin typeface="FeltTip" pitchFamily="2" charset="0"/>
              </a:rPr>
              <a:t>313 – For I’m building (Dave Richards)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2F1E7C0-C689-EF39-1A5A-241E8A1899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76772"/>
            <a:ext cx="9144000" cy="4104456"/>
          </a:xfrm>
        </p:spPr>
        <p:txBody>
          <a:bodyPr/>
          <a:lstStyle/>
          <a:p>
            <a:r>
              <a:rPr lang="en-US" altLang="en-US" sz="4000" dirty="0">
                <a:cs typeface="Times New Roman" panose="02020603050405020304" pitchFamily="18" charset="0"/>
              </a:rPr>
              <a:t>Build your church, Lord</a:t>
            </a:r>
            <a:br>
              <a:rPr lang="en-US" altLang="en-US" sz="4000" dirty="0">
                <a:cs typeface="Times New Roman" panose="02020603050405020304" pitchFamily="18" charset="0"/>
              </a:rPr>
            </a:br>
            <a:r>
              <a:rPr lang="en-US" altLang="en-US" sz="4000" dirty="0">
                <a:cs typeface="Times New Roman" panose="02020603050405020304" pitchFamily="18" charset="0"/>
              </a:rPr>
              <a:t>Make us strong, Lord</a:t>
            </a:r>
            <a:br>
              <a:rPr lang="en-US" altLang="en-US" sz="4000" dirty="0">
                <a:cs typeface="Times New Roman" panose="02020603050405020304" pitchFamily="18" charset="0"/>
              </a:rPr>
            </a:br>
            <a:r>
              <a:rPr lang="en-US" altLang="en-US" sz="4000" dirty="0">
                <a:cs typeface="Times New Roman" panose="02020603050405020304" pitchFamily="18" charset="0"/>
              </a:rPr>
              <a:t>Join our hearts, Lord</a:t>
            </a:r>
            <a:br>
              <a:rPr lang="en-US" altLang="en-US" sz="4000" dirty="0">
                <a:cs typeface="Times New Roman" panose="02020603050405020304" pitchFamily="18" charset="0"/>
              </a:rPr>
            </a:br>
            <a:r>
              <a:rPr lang="en-US" altLang="en-US" sz="4000" dirty="0">
                <a:cs typeface="Times New Roman" panose="02020603050405020304" pitchFamily="18" charset="0"/>
              </a:rPr>
              <a:t>Through your son.</a:t>
            </a:r>
            <a:br>
              <a:rPr lang="en-US" altLang="en-US" sz="4000" dirty="0">
                <a:cs typeface="Times New Roman" panose="02020603050405020304" pitchFamily="18" charset="0"/>
              </a:rPr>
            </a:br>
            <a:r>
              <a:rPr lang="en-US" altLang="en-US" sz="4000" dirty="0">
                <a:cs typeface="Times New Roman" panose="02020603050405020304" pitchFamily="18" charset="0"/>
              </a:rPr>
              <a:t>Make us one, Lord</a:t>
            </a:r>
            <a:br>
              <a:rPr lang="en-US" altLang="en-US" sz="4000" dirty="0">
                <a:cs typeface="Times New Roman" panose="02020603050405020304" pitchFamily="18" charset="0"/>
              </a:rPr>
            </a:br>
            <a:r>
              <a:rPr lang="en-US" altLang="en-US" sz="4000" dirty="0">
                <a:cs typeface="Times New Roman" panose="02020603050405020304" pitchFamily="18" charset="0"/>
              </a:rPr>
              <a:t>In your Body</a:t>
            </a:r>
            <a:br>
              <a:rPr lang="en-US" altLang="en-US" sz="4000" dirty="0">
                <a:cs typeface="Times New Roman" panose="02020603050405020304" pitchFamily="18" charset="0"/>
              </a:rPr>
            </a:br>
            <a:r>
              <a:rPr lang="en-US" altLang="en-US" sz="4000" dirty="0">
                <a:cs typeface="Times New Roman" panose="02020603050405020304" pitchFamily="18" charset="0"/>
              </a:rPr>
              <a:t>In the Kingdom of your Son.</a:t>
            </a:r>
            <a:endParaRPr lang="en-US" altLang="en-US" sz="4000" dirty="0">
              <a:effectLst>
                <a:outerShdw blurRad="38100" dist="38100" dir="2700000" algn="tl">
                  <a:srgbClr val="808080"/>
                </a:outerShdw>
              </a:effectLst>
            </a:endParaRPr>
          </a:p>
        </p:txBody>
      </p:sp>
      <p:sp>
        <p:nvSpPr>
          <p:cNvPr id="3075" name="TextBox 5">
            <a:extLst>
              <a:ext uri="{FF2B5EF4-FFF2-40B4-BE49-F238E27FC236}">
                <a16:creationId xmlns:a16="http://schemas.microsoft.com/office/drawing/2014/main" id="{E79FF9E3-8B6B-604C-2697-D1CB6ADE3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702300"/>
            <a:ext cx="6094412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CCLI Song # 33801</a:t>
            </a:r>
          </a:p>
          <a:p>
            <a:pPr eaLnBrk="1" hangingPunct="1"/>
            <a:r>
              <a:rPr lang="en-US" altLang="en-US" sz="1100"/>
              <a:t>Dave Richards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100"/>
              <a:t>© 1977 Thankyou Music (Admin. by SHOUT! Music Publishing Australia)</a:t>
            </a:r>
          </a:p>
          <a:p>
            <a:pPr eaLnBrk="1" hangingPunct="1"/>
            <a:r>
              <a:rPr lang="en-US" altLang="en-US" sz="1100" i="1"/>
              <a:t>For use solely with the SongSelect® </a:t>
            </a:r>
            <a:r>
              <a:rPr lang="en-US" altLang="en-US" sz="1100" i="1">
                <a:hlinkClick r:id="rId2"/>
              </a:rPr>
              <a:t>Terms of Use</a:t>
            </a:r>
            <a:r>
              <a:rPr lang="en-US" altLang="en-US" sz="1100" i="1"/>
              <a:t>. All rights reserved. </a:t>
            </a:r>
            <a:r>
              <a:rPr lang="en-US" altLang="en-US" sz="1100" i="1">
                <a:hlinkClick r:id="rId3"/>
              </a:rPr>
              <a:t>www.ccli.com</a:t>
            </a:r>
            <a:endParaRPr lang="en-US" altLang="en-US" sz="1100" i="1"/>
          </a:p>
          <a:p>
            <a:pPr eaLnBrk="1" hangingPunct="1"/>
            <a:r>
              <a:rPr lang="en-US" altLang="en-US" sz="1100"/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</TotalTime>
  <Words>124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Calibri</vt:lpstr>
      <vt:lpstr>Arial</vt:lpstr>
      <vt:lpstr>Calibri Light</vt:lpstr>
      <vt:lpstr>Times New Roman</vt:lpstr>
      <vt:lpstr>FeltTip</vt:lpstr>
      <vt:lpstr>Office Theme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176.</dc:title>
  <dc:creator>Perth Fortress Salvos</dc:creator>
  <cp:lastModifiedBy>Narelle Wheaton</cp:lastModifiedBy>
  <cp:revision>13</cp:revision>
  <dcterms:created xsi:type="dcterms:W3CDTF">1998-11-20T04:05:02Z</dcterms:created>
  <dcterms:modified xsi:type="dcterms:W3CDTF">2023-06-27T08:33:12Z</dcterms:modified>
</cp:coreProperties>
</file>